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3de5ec2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3de5ec2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3b58e3a31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3b58e3a31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3b58e3a31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3b58e3a31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3de5ec2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3de5ec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3b58e3a31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3b58e3a31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3bb1cda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3bb1cda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3b58e3a31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3b58e3a31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3bb1cda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3bb1cda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3bb1cda2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83bb1cda2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3bb1cda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3bb1cda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3b58e3a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83b58e3a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83b58e3a31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83b58e3a31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3b58e3a3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83b58e3a3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3b58e3a3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3b58e3a3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3b58e3a3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3b58e3a3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3b58e3a31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3b58e3a31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3b58e3a31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3b58e3a31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83b58e3a31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83b58e3a31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71525" y="1934400"/>
            <a:ext cx="784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Three Tech</a:t>
            </a:r>
            <a:endParaRPr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527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846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188" y="2792013"/>
            <a:ext cx="4350951" cy="1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00" y="322925"/>
            <a:ext cx="1547975" cy="1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0750" y="268325"/>
            <a:ext cx="1402349" cy="1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375" y="498800"/>
            <a:ext cx="1252675" cy="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 rot="2223200">
            <a:off x="1409085" y="1780981"/>
            <a:ext cx="1311907" cy="3221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 rot="5400000">
            <a:off x="2984125" y="1780950"/>
            <a:ext cx="9384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 rot="8481025">
            <a:off x="5865053" y="1875104"/>
            <a:ext cx="1311813" cy="3222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9725" y="552499"/>
            <a:ext cx="1547975" cy="10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/>
          <p:nvPr/>
        </p:nvSpPr>
        <p:spPr>
          <a:xfrm rot="5400000">
            <a:off x="4643900" y="1816000"/>
            <a:ext cx="938400" cy="32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900" y="83350"/>
            <a:ext cx="371182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625" y="1510175"/>
            <a:ext cx="2660600" cy="2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975" y="347975"/>
            <a:ext cx="1997050" cy="1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213" y="2055563"/>
            <a:ext cx="4350951" cy="1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021" y="997000"/>
            <a:ext cx="2461599" cy="15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375" y="2840425"/>
            <a:ext cx="2476413" cy="23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633900" y="692225"/>
            <a:ext cx="35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Per-transaction fee</a:t>
            </a:r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25" y="1947450"/>
            <a:ext cx="2660600" cy="2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375" y="1320891"/>
            <a:ext cx="500209" cy="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/>
          <p:nvPr/>
        </p:nvSpPr>
        <p:spPr>
          <a:xfrm>
            <a:off x="1795075" y="1374738"/>
            <a:ext cx="500100" cy="572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5112825" y="749050"/>
            <a:ext cx="356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Physical card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974" y="1773437"/>
            <a:ext cx="4113799" cy="15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scalability and expansion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Grow to other cities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Include tickets for planes, museums and other points of interest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100" y="2263350"/>
            <a:ext cx="3615250" cy="26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846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7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4300"/>
            <a:ext cx="9144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7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4300"/>
            <a:ext cx="9144003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